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58" r:id="rId4"/>
    <p:sldId id="273" r:id="rId5"/>
    <p:sldId id="259" r:id="rId6"/>
    <p:sldId id="260" r:id="rId7"/>
    <p:sldId id="274" r:id="rId8"/>
    <p:sldId id="275" r:id="rId9"/>
    <p:sldId id="277" r:id="rId10"/>
    <p:sldId id="278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46D20-AEFC-4F4A-800E-949FC243037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8C26C-D0FD-4AB8-A6E4-259C1AAD5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71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378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37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381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_112-7295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752600"/>
            <a:ext cx="5638800" cy="4285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611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ক্লাস-বি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পুশপুল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অ্যামপ্লিফায়ারের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কার্যপ্রণালি</a:t>
            </a:r>
            <a:r>
              <a:rPr lang="en-US" sz="2000" dirty="0" smtClean="0"/>
              <a:t> ……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88792" y="4586536"/>
            <a:ext cx="822975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প্রথম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ইনপুট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সিগন্যাল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ড্রাইভার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ট্রান্সফরমার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cs typeface="SutonnyMJ" pitchFamily="2" charset="0"/>
              </a:rPr>
              <a:t>T</a:t>
            </a:r>
            <a:r>
              <a:rPr lang="en-US" sz="1600" baseline="-25000" dirty="0" smtClean="0">
                <a:cs typeface="SutonnyMJ" pitchFamily="2" charset="0"/>
              </a:rPr>
              <a:t>1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সেকেন্ডারীতে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আসে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ধরা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যাক</a:t>
            </a:r>
            <a:r>
              <a:rPr lang="en-US" sz="1600" dirty="0" smtClean="0"/>
              <a:t>, </a:t>
            </a:r>
            <a:r>
              <a:rPr lang="en-US" sz="1600" dirty="0" err="1" smtClean="0"/>
              <a:t>ইনপুটর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প্রথম</a:t>
            </a:r>
            <a:r>
              <a:rPr lang="en-US" sz="1600" dirty="0" smtClean="0"/>
              <a:t> </a:t>
            </a:r>
            <a:r>
              <a:rPr lang="en-US" sz="1600" dirty="0" err="1" smtClean="0"/>
              <a:t>হাফ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সাইকেলে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প্রান্ত</a:t>
            </a:r>
            <a:r>
              <a:rPr lang="en-US" sz="1600" dirty="0" smtClean="0"/>
              <a:t> A </a:t>
            </a:r>
            <a:r>
              <a:rPr lang="en-US" sz="1600" dirty="0" err="1" smtClean="0"/>
              <a:t>পজেটিভ</a:t>
            </a:r>
            <a:r>
              <a:rPr lang="en-US" sz="1600" dirty="0" smtClean="0"/>
              <a:t> ও B </a:t>
            </a:r>
            <a:r>
              <a:rPr lang="en-US" sz="1600" dirty="0" err="1" smtClean="0"/>
              <a:t>প্রান্ত</a:t>
            </a:r>
            <a:r>
              <a:rPr lang="en-US" sz="1600" dirty="0" smtClean="0"/>
              <a:t> </a:t>
            </a:r>
            <a:r>
              <a:rPr lang="en-US" sz="1600" dirty="0" err="1" smtClean="0"/>
              <a:t>নেগেটিভ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 smtClean="0"/>
              <a:t>ফলে</a:t>
            </a:r>
            <a:r>
              <a:rPr lang="en-US" sz="1600" dirty="0" smtClean="0"/>
              <a:t> Q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</a:t>
            </a:r>
            <a:r>
              <a:rPr lang="en-US" sz="1600" dirty="0" err="1" smtClean="0"/>
              <a:t>ট্রানজিস্টর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কাজ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করলে</a:t>
            </a:r>
            <a:r>
              <a:rPr lang="en-US" sz="1600" dirty="0" smtClean="0"/>
              <a:t> Q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err="1" smtClean="0"/>
              <a:t>বন্ধ</a:t>
            </a:r>
            <a:r>
              <a:rPr lang="en-US" sz="1600" dirty="0" smtClean="0"/>
              <a:t> </a:t>
            </a:r>
            <a:r>
              <a:rPr lang="en-US" sz="1600" dirty="0" err="1" smtClean="0"/>
              <a:t>থাকবে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আবার</a:t>
            </a:r>
            <a:r>
              <a:rPr lang="en-US" sz="1600" dirty="0" smtClean="0"/>
              <a:t> ২য় </a:t>
            </a:r>
            <a:r>
              <a:rPr lang="en-US" sz="1600" dirty="0" err="1" smtClean="0"/>
              <a:t>হাফ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সাইকেলে</a:t>
            </a:r>
            <a:r>
              <a:rPr lang="en-US" sz="1600" dirty="0" smtClean="0"/>
              <a:t> A </a:t>
            </a:r>
            <a:r>
              <a:rPr lang="en-US" sz="1600" dirty="0" err="1" smtClean="0"/>
              <a:t>প্রান্ত</a:t>
            </a:r>
            <a:r>
              <a:rPr lang="en-US" sz="1600" dirty="0" smtClean="0"/>
              <a:t> </a:t>
            </a:r>
            <a:r>
              <a:rPr lang="en-US" sz="1600" dirty="0" err="1" smtClean="0"/>
              <a:t>নেগেটিভ</a:t>
            </a:r>
            <a:r>
              <a:rPr lang="en-US" sz="1600" dirty="0" smtClean="0"/>
              <a:t> ও B </a:t>
            </a:r>
            <a:r>
              <a:rPr lang="en-US" sz="1600" dirty="0" err="1" smtClean="0"/>
              <a:t>প্রান্ত</a:t>
            </a:r>
            <a:r>
              <a:rPr lang="en-US" sz="1600" dirty="0" smtClean="0"/>
              <a:t> </a:t>
            </a:r>
            <a:r>
              <a:rPr lang="en-US" sz="1600" dirty="0" err="1" smtClean="0"/>
              <a:t>পজেটিভ</a:t>
            </a:r>
            <a:r>
              <a:rPr lang="en-US" sz="1600" dirty="0" smtClean="0"/>
              <a:t> </a:t>
            </a:r>
            <a:r>
              <a:rPr lang="en-US" sz="1600" dirty="0" err="1" smtClean="0"/>
              <a:t>হওয়ায়</a:t>
            </a:r>
            <a:r>
              <a:rPr lang="en-US" sz="1600" dirty="0" smtClean="0"/>
              <a:t> Q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</a:t>
            </a:r>
            <a:r>
              <a:rPr lang="en-US" sz="1600" dirty="0" err="1" smtClean="0"/>
              <a:t>অফ</a:t>
            </a:r>
            <a:r>
              <a:rPr lang="en-US" sz="1600" dirty="0" smtClean="0"/>
              <a:t> </a:t>
            </a:r>
            <a:r>
              <a:rPr lang="en-US" sz="1600" dirty="0" err="1" smtClean="0"/>
              <a:t>থাকবে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কিন্তু</a:t>
            </a:r>
            <a:r>
              <a:rPr lang="en-US" sz="1600" dirty="0" smtClean="0"/>
              <a:t> Q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err="1" smtClean="0"/>
              <a:t>কাজ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করবে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এভাবে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মুহুর্তে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ট্রানজিস্টর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কন্ডাকশনে</a:t>
            </a:r>
            <a:r>
              <a:rPr lang="en-US" sz="1600" dirty="0" smtClean="0"/>
              <a:t> </a:t>
            </a:r>
            <a:r>
              <a:rPr lang="en-US" sz="1600" dirty="0" err="1" smtClean="0"/>
              <a:t>থাকবে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আউটপুট</a:t>
            </a:r>
            <a:r>
              <a:rPr lang="en-US" sz="1600" dirty="0" smtClean="0"/>
              <a:t> </a:t>
            </a:r>
            <a:r>
              <a:rPr lang="en-US" sz="1600" dirty="0" err="1" smtClean="0"/>
              <a:t>ট্রান্সফরমার</a:t>
            </a:r>
            <a:r>
              <a:rPr lang="en-US" sz="1600" dirty="0" smtClean="0"/>
              <a:t> T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এ </a:t>
            </a:r>
            <a:r>
              <a:rPr lang="en-US" sz="1600" dirty="0" err="1" smtClean="0"/>
              <a:t>দুই</a:t>
            </a:r>
            <a:r>
              <a:rPr lang="en-US" sz="1600" dirty="0" smtClean="0"/>
              <a:t> </a:t>
            </a:r>
            <a:r>
              <a:rPr lang="en-US" sz="1600" dirty="0" err="1" smtClean="0"/>
              <a:t>অর্ধসাইকেলকে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একত্রিত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করে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</a:t>
            </a:r>
            <a:r>
              <a:rPr lang="en-US" sz="1600" dirty="0" err="1" smtClean="0"/>
              <a:t>পূর্ণসাইন</a:t>
            </a:r>
            <a:r>
              <a:rPr lang="en-US" sz="1600" dirty="0" smtClean="0"/>
              <a:t> </a:t>
            </a:r>
            <a:r>
              <a:rPr lang="en-US" sz="1600" dirty="0" err="1" smtClean="0"/>
              <a:t>ওয়েভ</a:t>
            </a:r>
            <a:r>
              <a:rPr lang="en-US" sz="1600" dirty="0" smtClean="0"/>
              <a:t> </a:t>
            </a:r>
            <a:r>
              <a:rPr lang="en-US" sz="1600" dirty="0" err="1" smtClean="0"/>
              <a:t>হিসেবে</a:t>
            </a:r>
            <a:r>
              <a:rPr lang="en-US" sz="1600" dirty="0" smtClean="0"/>
              <a:t> </a:t>
            </a:r>
            <a:r>
              <a:rPr lang="en-US" sz="1600" dirty="0" err="1" smtClean="0"/>
              <a:t>লোডে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প্রদান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করে</a:t>
            </a:r>
            <a:r>
              <a:rPr lang="en-US" sz="1600" dirty="0" smtClean="0"/>
              <a:t>।      </a:t>
            </a:r>
            <a:endParaRPr lang="as-IN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295400"/>
            <a:ext cx="595934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141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90900" y="838201"/>
            <a:ext cx="3200400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200" dirty="0" smtClean="0"/>
              <a:t>মূল্যায়নঃ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82000" cy="25908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</a:p>
          <a:p>
            <a:pPr algn="l"/>
            <a:endParaRPr lang="bn-IN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551836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cs typeface="SutonnyMJ" pitchFamily="2" charset="0"/>
              </a:rPr>
              <a:t>অ্যামপ্লিফায়ার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বায়াসিং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কী</a:t>
            </a:r>
            <a:r>
              <a:rPr lang="en-US" dirty="0" smtClean="0">
                <a:cs typeface="SutonnyMJ" pitchFamily="2" charset="0"/>
              </a:rPr>
              <a:t>?</a:t>
            </a:r>
            <a:endParaRPr lang="bn-IN" dirty="0" smtClean="0"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অ্যামপ্লিফায়ার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বায়াসিং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কমন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ইমিটার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ক্লাস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-এ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অ্যামপ্লিফায়ারের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অংকন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bn-IN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1"/>
            <a:ext cx="3276600" cy="1295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772400" cy="10668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ফিক্সড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ও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সেলফ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বায়াসিং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অ্যামপ্লিফায়ারের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সার্কিট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অংকন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কর</a:t>
            </a:r>
            <a:r>
              <a:rPr lang="en-US" sz="1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।</a:t>
            </a:r>
            <a:endParaRPr lang="en-US" sz="1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1981200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88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ইন্সট্রাক্টর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রেডিও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এন্ড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টিভি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None/>
            </a:pPr>
            <a:endParaRPr lang="en-US" sz="1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নবম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শ্রেণি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জেনারেল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ইলেকট্রনিক্স-২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smtClean="0">
                <a:latin typeface="SutonnyMJ" pitchFamily="2" charset="0"/>
                <a:cs typeface="SutonnyMJ" pitchFamily="2" charset="0"/>
              </a:rPr>
              <a:t>(১ম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পত্র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দ্বাদশ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smtClean="0"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2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1" y="838200"/>
            <a:ext cx="5334000" cy="3200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838200"/>
            <a:ext cx="3473071" cy="3473071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2514600" y="1600200"/>
            <a:ext cx="1600200" cy="411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14600" y="2362200"/>
            <a:ext cx="6019800" cy="33066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52600" y="6019800"/>
            <a:ext cx="26670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অ্যামপ্লিফায়ার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বায়াসিং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239000" cy="2677656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পাঠঃ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অ্যামপ্লিফায়ার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বায়াসিং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দ্বাদশ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অ্যামপ্লিফায়ার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বায়াসিং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8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54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8000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086600" cy="18288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অ্যামপ্লিফায়র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বায়াসিং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কী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অ্যামপ্লিফায়ার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বায়াসিং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প্রকারভেদ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কমন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ইমিটার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ক্লাস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-এ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অ্যামপ্লিফায়ার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চিহ্নিত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1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611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অ্যামপ্লিফায়ার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বায়াসিং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88792" y="4586536"/>
            <a:ext cx="822975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সিগন্যাল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প্রবাহের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সময়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সঠিক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মানে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শূন্য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সিগন্যাল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কালেক্টর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কারেন্ট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সঠিক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মানে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কালেক্টর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ইমিটার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ভোল্টেজ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কোনো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ট্রানজ্টির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অ্যামপ্লিফায়ার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সার্কিটে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স্থাপন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করাকেই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বলা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অ্যামপ্লিফায়ার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বায়াসিং</a:t>
            </a:r>
            <a:r>
              <a:rPr lang="en-US" sz="1600" dirty="0" smtClean="0"/>
              <a:t>।      </a:t>
            </a:r>
            <a:endParaRPr lang="as-IN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6892" y="846090"/>
            <a:ext cx="4142226" cy="34211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143000"/>
            <a:ext cx="4222747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611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অ্যামপ্লিফায়ার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বায়াসিং</a:t>
            </a:r>
            <a:r>
              <a:rPr lang="en-US" sz="2000" dirty="0" smtClean="0"/>
              <a:t> </a:t>
            </a:r>
            <a:r>
              <a:rPr lang="en-US" sz="2000" dirty="0" err="1" smtClean="0"/>
              <a:t>কত</a:t>
            </a:r>
            <a:r>
              <a:rPr lang="en-US" sz="2000" dirty="0" smtClean="0"/>
              <a:t>  </a:t>
            </a:r>
            <a:r>
              <a:rPr lang="en-US" sz="2000" dirty="0" err="1" smtClean="0"/>
              <a:t>প্রকার</a:t>
            </a:r>
            <a:r>
              <a:rPr lang="en-US" sz="2000" dirty="0" smtClean="0"/>
              <a:t> ও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/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990600"/>
            <a:ext cx="3682789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1083491"/>
            <a:ext cx="3738563" cy="37051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48768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ফিক্সড</a:t>
            </a:r>
            <a:r>
              <a:rPr lang="en-US" sz="1400" dirty="0" smtClean="0"/>
              <a:t> </a:t>
            </a:r>
            <a:r>
              <a:rPr lang="en-US" sz="1400" dirty="0" err="1" smtClean="0"/>
              <a:t>বায়াসিং</a:t>
            </a:r>
            <a:r>
              <a:rPr lang="en-US" sz="1400" dirty="0" smtClean="0"/>
              <a:t> </a:t>
            </a:r>
            <a:r>
              <a:rPr lang="en-US" sz="1400" dirty="0" err="1" smtClean="0"/>
              <a:t>অ্যামপ্লিফায়ার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44789" y="4875311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সেলফ</a:t>
            </a:r>
            <a:r>
              <a:rPr lang="en-US" sz="1400" dirty="0" smtClean="0"/>
              <a:t> </a:t>
            </a:r>
            <a:r>
              <a:rPr lang="en-US" sz="1400" dirty="0" err="1" smtClean="0"/>
              <a:t>বায়াসিং</a:t>
            </a:r>
            <a:r>
              <a:rPr lang="en-US" sz="1400" dirty="0" smtClean="0"/>
              <a:t> </a:t>
            </a:r>
            <a:r>
              <a:rPr lang="en-US" sz="1400" dirty="0" err="1" smtClean="0"/>
              <a:t>অ্যামপ্লিফায়ার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13104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611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/>
              <a:t>অ্যামপ্লিফায়ার</a:t>
            </a:r>
            <a:r>
              <a:rPr lang="en-US" sz="2000" dirty="0"/>
              <a:t> </a:t>
            </a:r>
            <a:r>
              <a:rPr lang="en-US" sz="2000" dirty="0" err="1"/>
              <a:t>বায়াসিং</a:t>
            </a:r>
            <a:r>
              <a:rPr lang="en-US" sz="2000" dirty="0"/>
              <a:t> </a:t>
            </a:r>
            <a:r>
              <a:rPr lang="en-US" sz="2000" dirty="0" err="1"/>
              <a:t>কত</a:t>
            </a:r>
            <a:r>
              <a:rPr lang="en-US" sz="2000" dirty="0"/>
              <a:t>  </a:t>
            </a:r>
            <a:r>
              <a:rPr lang="en-US" sz="2000" dirty="0" err="1"/>
              <a:t>প্রকার</a:t>
            </a:r>
            <a:r>
              <a:rPr lang="en-US" sz="2000" dirty="0"/>
              <a:t> ও </a:t>
            </a:r>
            <a:r>
              <a:rPr lang="en-US" sz="2000" dirty="0" err="1"/>
              <a:t>কি</a:t>
            </a:r>
            <a:r>
              <a:rPr lang="en-US" sz="2000" dirty="0"/>
              <a:t> </a:t>
            </a:r>
            <a:r>
              <a:rPr lang="en-US" sz="2000" dirty="0" err="1"/>
              <a:t>কি</a:t>
            </a:r>
            <a:r>
              <a:rPr lang="en-US" sz="2000" dirty="0"/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613300"/>
            <a:ext cx="7086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/>
              <a:t>অ্যামপ্লিফায়ার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বায়াসিং</a:t>
            </a:r>
            <a:r>
              <a:rPr lang="en-US" sz="1600" dirty="0" smtClean="0"/>
              <a:t> </a:t>
            </a:r>
            <a:r>
              <a:rPr lang="en-US" sz="1600" dirty="0" err="1" smtClean="0"/>
              <a:t>তিন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প্রকার</a:t>
            </a:r>
            <a:r>
              <a:rPr lang="en-US" sz="1600" dirty="0" smtClean="0"/>
              <a:t>। </a:t>
            </a:r>
            <a:r>
              <a:rPr lang="en-US" sz="1600" dirty="0" err="1" smtClean="0"/>
              <a:t>কে</a:t>
            </a:r>
            <a:r>
              <a:rPr lang="en-US" sz="1600" dirty="0" smtClean="0"/>
              <a:t>) </a:t>
            </a:r>
            <a:r>
              <a:rPr lang="en-US" sz="1600" dirty="0" err="1" smtClean="0"/>
              <a:t>ফিক্সড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বায়াসিং</a:t>
            </a:r>
            <a:r>
              <a:rPr lang="en-US" sz="1600" dirty="0" smtClean="0"/>
              <a:t> (খ) </a:t>
            </a:r>
            <a:r>
              <a:rPr lang="en-US" sz="1600" dirty="0" err="1" smtClean="0"/>
              <a:t>সেলফ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বায়াসিং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(গ) </a:t>
            </a:r>
            <a:r>
              <a:rPr lang="en-US" sz="1600" dirty="0" err="1" smtClean="0"/>
              <a:t>ফিক্সড</a:t>
            </a:r>
            <a:r>
              <a:rPr lang="en-US" sz="1600" dirty="0" smtClean="0"/>
              <a:t> ও </a:t>
            </a:r>
            <a:r>
              <a:rPr lang="en-US" sz="1600" dirty="0" err="1" smtClean="0"/>
              <a:t>সেলফ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বায়াসিং</a:t>
            </a:r>
            <a:endParaRPr lang="as-IN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066800"/>
            <a:ext cx="5257800" cy="435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29400" y="1981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ফিক্সড</a:t>
            </a:r>
            <a:r>
              <a:rPr lang="en-US" sz="1400" dirty="0" smtClean="0"/>
              <a:t> ও </a:t>
            </a:r>
            <a:r>
              <a:rPr lang="en-US" sz="1400" dirty="0" err="1" smtClean="0"/>
              <a:t>সেলফ</a:t>
            </a:r>
            <a:r>
              <a:rPr lang="en-US" sz="1400" dirty="0" smtClean="0"/>
              <a:t> </a:t>
            </a:r>
            <a:r>
              <a:rPr lang="en-US" sz="1400" dirty="0" err="1" smtClean="0"/>
              <a:t>বায়াসিং</a:t>
            </a:r>
            <a:r>
              <a:rPr lang="en-US" sz="1400" dirty="0" smtClean="0"/>
              <a:t> </a:t>
            </a:r>
            <a:r>
              <a:rPr lang="en-US" sz="1400" dirty="0" err="1" smtClean="0"/>
              <a:t>অ্যামপ্লিফায়ার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60587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/>
              <a:t>কমন</a:t>
            </a:r>
            <a:r>
              <a:rPr lang="en-US" dirty="0" smtClean="0"/>
              <a:t> </a:t>
            </a:r>
            <a:r>
              <a:rPr lang="en-US" dirty="0" err="1" smtClean="0"/>
              <a:t>ইমিটার</a:t>
            </a:r>
            <a:r>
              <a:rPr lang="en-US" dirty="0" smtClean="0"/>
              <a:t> </a:t>
            </a:r>
            <a:r>
              <a:rPr lang="en-US" dirty="0" err="1" smtClean="0"/>
              <a:t>ক্লাস</a:t>
            </a:r>
            <a:r>
              <a:rPr lang="en-US" dirty="0" smtClean="0"/>
              <a:t>-এ </a:t>
            </a:r>
            <a:r>
              <a:rPr lang="en-US" dirty="0" err="1" smtClean="0"/>
              <a:t>অ্যামপ্লিফায়ার</a:t>
            </a:r>
            <a:r>
              <a:rPr lang="en-US" dirty="0" smtClean="0"/>
              <a:t> </a:t>
            </a:r>
            <a:r>
              <a:rPr lang="en-US" dirty="0" err="1" smtClean="0"/>
              <a:t>সার্কিট</a:t>
            </a:r>
            <a:r>
              <a:rPr lang="en-US" dirty="0" smtClean="0"/>
              <a:t>…..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1407914"/>
            <a:ext cx="7086600" cy="491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316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257</Words>
  <Application>Microsoft Office PowerPoint</Application>
  <PresentationFormat>On-screen Show (4:3)</PresentationFormat>
  <Paragraphs>45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পরিচিতিঃ</vt:lpstr>
      <vt:lpstr>Slide 3</vt:lpstr>
      <vt:lpstr>Slide 4</vt:lpstr>
      <vt:lpstr>  পাঠ শেষে শিক্ষার্থীরা…   </vt:lpstr>
      <vt:lpstr>Slide 6</vt:lpstr>
      <vt:lpstr>Slide 7</vt:lpstr>
      <vt:lpstr>Slide 8</vt:lpstr>
      <vt:lpstr>Slide 9</vt:lpstr>
      <vt:lpstr>Slide 10</vt:lpstr>
      <vt:lpstr>মূল্যায়নঃ</vt:lpstr>
      <vt:lpstr>বাড়ীর কাজ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MY COMPUTER</cp:lastModifiedBy>
  <cp:revision>502</cp:revision>
  <dcterms:created xsi:type="dcterms:W3CDTF">2006-08-16T00:00:00Z</dcterms:created>
  <dcterms:modified xsi:type="dcterms:W3CDTF">2023-11-08T08:50:44Z</dcterms:modified>
</cp:coreProperties>
</file>